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1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486" y="8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28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92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04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675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737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64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601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467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843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89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858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40C8D-DD8C-46B3-A698-3E7E3597F96B}" type="datetimeFigureOut">
              <a:rPr lang="ko-KR" altLang="en-US" smtClean="0"/>
              <a:t>2021-09-10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56B1A-B4DB-4654-8296-17DB39823D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43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650705" y="3954408"/>
            <a:ext cx="9310573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4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Author Name</a:t>
            </a:r>
            <a:r>
              <a:rPr lang="en-US" altLang="ko-KR" sz="2000" baseline="30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en-US" altLang="ko-KR" sz="2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Co-Authors</a:t>
            </a:r>
            <a:r>
              <a:rPr lang="en-US" altLang="ko-KR" sz="2000" baseline="30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</a:t>
            </a:r>
            <a:r>
              <a:rPr lang="en-US" altLang="ko-KR" sz="2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Corresponding author</a:t>
            </a:r>
            <a:r>
              <a:rPr lang="en-US" altLang="ko-KR" sz="2000" baseline="30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*</a:t>
            </a:r>
            <a:r>
              <a:rPr lang="en-US" altLang="ko-KR" sz="2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(20pt)</a:t>
            </a:r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636761" y="1589301"/>
            <a:ext cx="9469600" cy="174928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ko-KR" sz="3200" b="1" dirty="0">
                <a:solidFill>
                  <a:schemeClr val="bg1"/>
                </a:solidFill>
                <a:latin typeface="+mn-ea"/>
                <a:ea typeface="+mn-ea"/>
              </a:rPr>
              <a:t>Title – font</a:t>
            </a:r>
            <a:r>
              <a:rPr lang="en-US" altLang="ko-KR" sz="3200" b="1">
                <a:solidFill>
                  <a:schemeClr val="bg1"/>
                </a:solidFill>
                <a:latin typeface="+mn-ea"/>
                <a:ea typeface="+mn-ea"/>
              </a:rPr>
              <a:t>: </a:t>
            </a:r>
            <a:r>
              <a:rPr lang="ko-KR" altLang="en-US" sz="3200" b="1">
                <a:solidFill>
                  <a:schemeClr val="bg1"/>
                </a:solidFill>
                <a:latin typeface="+mn-ea"/>
                <a:ea typeface="+mn-ea"/>
              </a:rPr>
              <a:t>맑은고딕</a:t>
            </a:r>
            <a:r>
              <a:rPr lang="en-US" altLang="ko-KR" sz="3200" b="1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>
                <a:solidFill>
                  <a:schemeClr val="bg1"/>
                </a:solidFill>
                <a:latin typeface="+mn-ea"/>
                <a:ea typeface="+mn-ea"/>
              </a:rPr>
              <a:t>(in bold) / 32~36 </a:t>
            </a:r>
            <a:r>
              <a:rPr lang="en-US" altLang="ko-KR" sz="3200" b="1" err="1">
                <a:solidFill>
                  <a:schemeClr val="bg1"/>
                </a:solidFill>
                <a:latin typeface="+mn-ea"/>
                <a:ea typeface="+mn-ea"/>
              </a:rPr>
              <a:t>pt</a:t>
            </a:r>
            <a:r>
              <a:rPr lang="en-US" altLang="ko-KR" sz="3200" b="1">
                <a:solidFill>
                  <a:schemeClr val="bg1"/>
                </a:solidFill>
                <a:latin typeface="+mn-ea"/>
                <a:ea typeface="+mn-ea"/>
              </a:rPr>
              <a:t> </a:t>
            </a:r>
            <a:br>
              <a:rPr lang="en-US" altLang="ko-KR" sz="3200" b="1" dirty="0">
                <a:solidFill>
                  <a:schemeClr val="bg1"/>
                </a:solidFill>
                <a:latin typeface="+mn-ea"/>
                <a:ea typeface="+mn-ea"/>
              </a:rPr>
            </a:br>
            <a:r>
              <a:rPr lang="en-US" altLang="ko-KR" sz="32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650705" y="4541940"/>
            <a:ext cx="76722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i="1" baseline="30000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en-US" altLang="ko-KR" sz="1600" i="1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Department, Affiliation, </a:t>
            </a:r>
            <a:r>
              <a:rPr lang="en-US" altLang="ko-KR" sz="1600" i="1" baseline="30000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</a:t>
            </a:r>
            <a:r>
              <a:rPr lang="en-US" altLang="ko-KR" sz="1600" i="1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Department, Affiliation... </a:t>
            </a:r>
            <a:r>
              <a:rPr lang="en-US" altLang="ko-KR" sz="1600" i="1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(16pt)</a:t>
            </a:r>
            <a:endParaRPr lang="ko-KR" altLang="en-US" sz="1600" dirty="0">
              <a:solidFill>
                <a:schemeClr val="bg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63352" y="249898"/>
            <a:ext cx="11665296" cy="6423405"/>
          </a:xfrm>
          <a:prstGeom prst="roundRect">
            <a:avLst>
              <a:gd name="adj" fmla="val 2436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8BCFEA-C8F6-4EAC-A2D8-20EB0965C194}"/>
              </a:ext>
            </a:extLst>
          </p:cNvPr>
          <p:cNvSpPr txBox="1"/>
          <p:nvPr/>
        </p:nvSpPr>
        <p:spPr>
          <a:xfrm flipH="1">
            <a:off x="9765517" y="5922258"/>
            <a:ext cx="20615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400" b="1" dirty="0">
                <a:solidFill>
                  <a:schemeClr val="bg1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고려대학교 간호학연구소</a:t>
            </a:r>
            <a:endParaRPr lang="en-US" altLang="ko-KR" sz="1400" b="1" dirty="0">
              <a:solidFill>
                <a:schemeClr val="bg1"/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 algn="just"/>
            <a:r>
              <a:rPr lang="en-US" altLang="ko-KR" sz="1050" b="1" dirty="0">
                <a:solidFill>
                  <a:schemeClr val="bg1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Korea University</a:t>
            </a:r>
          </a:p>
          <a:p>
            <a:pPr algn="just"/>
            <a:r>
              <a:rPr lang="en-US" altLang="ko-KR" sz="1050" b="1" dirty="0">
                <a:solidFill>
                  <a:schemeClr val="bg1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Nursing Research Institute</a:t>
            </a:r>
            <a:endParaRPr lang="ko-KR" altLang="en-US" sz="1400" b="1" dirty="0">
              <a:solidFill>
                <a:schemeClr val="bg1"/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A384ACC-6E15-465B-8563-F9CE1DF21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45" b="100000" l="2655" r="969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67498" y="5912629"/>
            <a:ext cx="598019" cy="71709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021A351-3895-49B9-9A73-0BA36598E979}"/>
              </a:ext>
            </a:extLst>
          </p:cNvPr>
          <p:cNvSpPr txBox="1"/>
          <p:nvPr/>
        </p:nvSpPr>
        <p:spPr>
          <a:xfrm flipH="1">
            <a:off x="3154679" y="321028"/>
            <a:ext cx="5882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2021 </a:t>
            </a:r>
            <a:r>
              <a:rPr lang="ko-KR" altLang="en-US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고려대학교 </a:t>
            </a:r>
            <a:r>
              <a:rPr lang="ko-KR" altLang="en-US" sz="1400" b="1">
                <a:solidFill>
                  <a:schemeClr val="accent2">
                    <a:lumMod val="60000"/>
                    <a:lumOff val="40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간호학연구소 제</a:t>
            </a:r>
            <a:r>
              <a:rPr lang="en-US" altLang="ko-KR" sz="1400" b="1">
                <a:solidFill>
                  <a:schemeClr val="accent2">
                    <a:lumMod val="60000"/>
                    <a:lumOff val="40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22</a:t>
            </a:r>
            <a:r>
              <a:rPr lang="ko-KR" altLang="en-US" sz="1400" b="1">
                <a:solidFill>
                  <a:schemeClr val="accent2">
                    <a:lumMod val="60000"/>
                    <a:lumOff val="40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차 국내학술대회</a:t>
            </a:r>
            <a:endParaRPr lang="ko-KR" altLang="en-US" sz="1400" b="1" dirty="0">
              <a:solidFill>
                <a:schemeClr val="accent2">
                  <a:lumMod val="60000"/>
                  <a:lumOff val="40000"/>
                </a:schemeClr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1171A9B-5406-4EDA-AB1B-EB3C5D383A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204" y="586663"/>
            <a:ext cx="5882641" cy="91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68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6FC3929-01B3-4554-817A-19D9BDD89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87312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5834CE1F-8B06-4089-953B-DBF936D78270}"/>
              </a:ext>
            </a:extLst>
          </p:cNvPr>
          <p:cNvSpPr txBox="1">
            <a:spLocks/>
          </p:cNvSpPr>
          <p:nvPr/>
        </p:nvSpPr>
        <p:spPr>
          <a:xfrm>
            <a:off x="157267" y="143118"/>
            <a:ext cx="8750763" cy="719036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endParaRPr lang="ko-KR" alt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DB7812-9C73-4096-A685-3DAF3B27C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190172"/>
            <a:ext cx="11654972" cy="5497140"/>
          </a:xfrm>
        </p:spPr>
        <p:txBody>
          <a:bodyPr>
            <a:normAutofit/>
          </a:bodyPr>
          <a:lstStyle/>
          <a:p>
            <a:endParaRPr lang="ko-KR" altLang="en-US" sz="1100"/>
          </a:p>
        </p:txBody>
      </p:sp>
    </p:spTree>
    <p:extLst>
      <p:ext uri="{BB962C8B-B14F-4D97-AF65-F5344CB8AC3E}">
        <p14:creationId xmlns:p14="http://schemas.microsoft.com/office/powerpoint/2010/main" val="1859733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6FC3929-01B3-4554-817A-19D9BDD89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87312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DB7812-9C73-4096-A685-3DAF3B27C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190170"/>
            <a:ext cx="11625943" cy="5497141"/>
          </a:xfrm>
        </p:spPr>
        <p:txBody>
          <a:bodyPr>
            <a:normAutofit/>
          </a:bodyPr>
          <a:lstStyle/>
          <a:p>
            <a:endParaRPr lang="ko-KR" altLang="en-US" sz="120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4C99AC8-50F4-42CB-BAC3-B214A3E508FA}"/>
              </a:ext>
            </a:extLst>
          </p:cNvPr>
          <p:cNvSpPr txBox="1">
            <a:spLocks/>
          </p:cNvSpPr>
          <p:nvPr/>
        </p:nvSpPr>
        <p:spPr>
          <a:xfrm>
            <a:off x="157267" y="143118"/>
            <a:ext cx="8750763" cy="719036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ko-KR" alt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435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6FC3929-01B3-4554-817A-19D9BDD89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87312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DB7812-9C73-4096-A685-3DAF3B27C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204686"/>
            <a:ext cx="11640457" cy="5482626"/>
          </a:xfrm>
        </p:spPr>
        <p:txBody>
          <a:bodyPr>
            <a:normAutofit/>
          </a:bodyPr>
          <a:lstStyle/>
          <a:p>
            <a:endParaRPr lang="ko-KR" altLang="en-US" sz="120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97A0CB4F-01DC-49EF-A1F1-B7360EA09116}"/>
              </a:ext>
            </a:extLst>
          </p:cNvPr>
          <p:cNvSpPr txBox="1">
            <a:spLocks/>
          </p:cNvSpPr>
          <p:nvPr/>
        </p:nvSpPr>
        <p:spPr>
          <a:xfrm>
            <a:off x="157267" y="143118"/>
            <a:ext cx="8750763" cy="719036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ko-KR" alt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309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6FC3929-01B3-4554-817A-19D9BDD89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87312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DB7812-9C73-4096-A685-3DAF3B27C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219200"/>
            <a:ext cx="11669486" cy="5468112"/>
          </a:xfrm>
        </p:spPr>
        <p:txBody>
          <a:bodyPr>
            <a:normAutofit/>
          </a:bodyPr>
          <a:lstStyle/>
          <a:p>
            <a:endParaRPr lang="ko-KR" altLang="en-US" sz="120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F8E687C-1475-4C9B-BCB3-DC9D1A777212}"/>
              </a:ext>
            </a:extLst>
          </p:cNvPr>
          <p:cNvSpPr txBox="1">
            <a:spLocks/>
          </p:cNvSpPr>
          <p:nvPr/>
        </p:nvSpPr>
        <p:spPr>
          <a:xfrm>
            <a:off x="157267" y="143118"/>
            <a:ext cx="8750763" cy="719036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ko-KR" alt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133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54</Words>
  <Application>Microsoft Office PowerPoint</Application>
  <PresentationFormat>와이드스크린</PresentationFormat>
  <Paragraphs>11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한컴산뜻돋움</vt:lpstr>
      <vt:lpstr>함초롬바탕</vt:lpstr>
      <vt:lpstr>Arial</vt:lpstr>
      <vt:lpstr>Office 테마</vt:lpstr>
      <vt:lpstr>Title – font: 맑은고딕 (in bold) / 32~36 pt   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신유경</dc:creator>
  <cp:lastModifiedBy>간호관리학교실</cp:lastModifiedBy>
  <cp:revision>12</cp:revision>
  <dcterms:created xsi:type="dcterms:W3CDTF">2021-09-09T02:23:54Z</dcterms:created>
  <dcterms:modified xsi:type="dcterms:W3CDTF">2021-09-10T04:39:39Z</dcterms:modified>
</cp:coreProperties>
</file>